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76" r:id="rId4"/>
    <p:sldId id="260" r:id="rId5"/>
    <p:sldId id="275" r:id="rId6"/>
    <p:sldId id="272" r:id="rId7"/>
    <p:sldId id="262" r:id="rId8"/>
    <p:sldId id="277" r:id="rId9"/>
    <p:sldId id="279" r:id="rId10"/>
    <p:sldId id="273" r:id="rId11"/>
    <p:sldId id="274" r:id="rId12"/>
    <p:sldId id="278" r:id="rId13"/>
    <p:sldId id="261" r:id="rId14"/>
    <p:sldId id="268" r:id="rId15"/>
    <p:sldId id="271" r:id="rId16"/>
    <p:sldId id="270" r:id="rId17"/>
    <p:sldId id="281" r:id="rId18"/>
    <p:sldId id="282" r:id="rId19"/>
    <p:sldId id="269" r:id="rId20"/>
    <p:sldId id="264" r:id="rId21"/>
    <p:sldId id="292" r:id="rId22"/>
    <p:sldId id="284" r:id="rId23"/>
    <p:sldId id="285" r:id="rId24"/>
    <p:sldId id="286" r:id="rId25"/>
    <p:sldId id="287" r:id="rId26"/>
    <p:sldId id="288" r:id="rId27"/>
    <p:sldId id="290" r:id="rId28"/>
    <p:sldId id="291" r:id="rId29"/>
    <p:sldId id="289" r:id="rId30"/>
    <p:sldId id="265" r:id="rId31"/>
    <p:sldId id="258" r:id="rId32"/>
    <p:sldId id="259" r:id="rId33"/>
    <p:sldId id="266" r:id="rId34"/>
    <p:sldId id="283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493987"/>
            <a:ext cx="9448800" cy="11981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 Ваша судьба в ваших руках, меняйте же себя и вы измените окружающий вас мир»                        де Ларошфуко</a:t>
            </a:r>
            <a:endParaRPr lang="ru-RU" sz="20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1696544"/>
          </a:xfrm>
        </p:spPr>
        <p:txBody>
          <a:bodyPr>
            <a:normAutofit fontScale="85000" lnSpcReduction="20000"/>
          </a:bodyPr>
          <a:lstStyle/>
          <a:p>
            <a:r>
              <a:rPr lang="ru-RU" sz="3000" dirty="0" smtClean="0"/>
              <a:t>Определение типов темперамента.</a:t>
            </a:r>
          </a:p>
          <a:p>
            <a:r>
              <a:rPr lang="ru-RU" dirty="0" smtClean="0"/>
              <a:t>Презентация  заместителя директора по УВР 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Регитинская</a:t>
            </a:r>
            <a:r>
              <a:rPr lang="ru-RU" dirty="0" smtClean="0"/>
              <a:t> СШ»  </a:t>
            </a:r>
            <a:r>
              <a:rPr lang="ru-RU" dirty="0" err="1" smtClean="0"/>
              <a:t>Солтыговой</a:t>
            </a:r>
            <a:r>
              <a:rPr lang="ru-RU" dirty="0" smtClean="0"/>
              <a:t> М.Ш.</a:t>
            </a:r>
          </a:p>
          <a:p>
            <a:endParaRPr lang="ru-RU" dirty="0" smtClean="0"/>
          </a:p>
          <a:p>
            <a:r>
              <a:rPr lang="ru-RU" dirty="0" smtClean="0"/>
              <a:t>      29.08.17.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555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446173"/>
            <a:ext cx="7528144" cy="4311979"/>
          </a:xfrm>
        </p:spPr>
      </p:pic>
    </p:spTree>
    <p:extLst>
      <p:ext uri="{BB962C8B-B14F-4D97-AF65-F5344CB8AC3E}">
        <p14:creationId xmlns:p14="http://schemas.microsoft.com/office/powerpoint/2010/main" val="871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470" y="2561788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3885572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193925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2242607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193925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644686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193925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3231728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92" y="2146628"/>
            <a:ext cx="8219090" cy="4427592"/>
          </a:xfrm>
        </p:spPr>
      </p:pic>
    </p:spTree>
    <p:extLst>
      <p:ext uri="{BB962C8B-B14F-4D97-AF65-F5344CB8AC3E}">
        <p14:creationId xmlns:p14="http://schemas.microsoft.com/office/powerpoint/2010/main" val="4264777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Теперь оцените получившийся результат по данной схеме:</a:t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321" y="2193925"/>
            <a:ext cx="7665358" cy="4024313"/>
          </a:xfrm>
        </p:spPr>
      </p:pic>
    </p:spTree>
    <p:extLst>
      <p:ext uri="{BB962C8B-B14F-4D97-AF65-F5344CB8AC3E}">
        <p14:creationId xmlns:p14="http://schemas.microsoft.com/office/powerpoint/2010/main" val="2641519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Тест на определение доминирующего полушария: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Сплетите пальцы рук в замок. </a:t>
            </a:r>
            <a:br>
              <a:rPr lang="ru-RU" dirty="0"/>
            </a:br>
            <a:r>
              <a:rPr lang="ru-RU" dirty="0"/>
              <a:t>Если верхним окажется большой палец левой руки, напишите на листе бумаги букву «Л», если большой палец правой руки - букву «П».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2. Прицельтесь в невидимую мишень.</a:t>
            </a:r>
            <a:br>
              <a:rPr lang="ru-RU" dirty="0"/>
            </a:br>
            <a:r>
              <a:rPr lang="ru-RU" dirty="0"/>
              <a:t>Если для этого Вы пользуетесь левым глазом, закрывая правый, напишите букву «Л», если наоборот - «П».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3. Скрестите руки на груди, приняв позу Наполеона.</a:t>
            </a:r>
            <a:br>
              <a:rPr lang="ru-RU" dirty="0"/>
            </a:br>
            <a:r>
              <a:rPr lang="ru-RU" dirty="0"/>
              <a:t>Если кисть левой руки окажется лежащей сверху, пометьте это буквой «Л», если правой - буквой «П».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4. Поаплодируйте. </a:t>
            </a:r>
            <a:br>
              <a:rPr lang="ru-RU" dirty="0"/>
            </a:br>
            <a:r>
              <a:rPr lang="ru-RU" dirty="0"/>
              <a:t>Если Вы бьёте левой ладонью по правой, то это буква «Л», если правая ладонь активнее - буква «П».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 descr="Тест на определение доминирующего полушария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05880"/>
            <a:ext cx="5000297" cy="3532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714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Теперь оцените получившийся результат по данной схеме: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387366"/>
            <a:ext cx="5751786" cy="5166597"/>
          </a:xfrm>
          <a:solidFill>
            <a:schemeClr val="tx2"/>
          </a:solidFill>
          <a:ln>
            <a:solidFill>
              <a:schemeClr val="bg1"/>
            </a:solidFill>
          </a:ln>
        </p:spPr>
        <p:txBody>
          <a:bodyPr>
            <a:normAutofit fontScale="55000" lnSpcReduction="20000"/>
          </a:bodyPr>
          <a:lstStyle/>
          <a:p>
            <a:endParaRPr lang="ru-RU" dirty="0" smtClean="0">
              <a:solidFill>
                <a:schemeClr val="accent3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>
                <a:solidFill>
                  <a:schemeClr val="bg1"/>
                </a:solidFill>
              </a:rPr>
              <a:t>ПППП» (100 % правша) – ориентация на стереотипы, консерватизм,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бесконфликтность</a:t>
            </a:r>
            <a:r>
              <a:rPr lang="ru-RU" dirty="0">
                <a:solidFill>
                  <a:schemeClr val="bg1"/>
                </a:solidFill>
              </a:rPr>
              <a:t>, нет желания ссориться и спорить. 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«ПППЛ» – одна из самых ярких черт характера – нерешительность. 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«ППЛП» – это довольно ярко проявленный контактный тип характера. Кокетство, решительность, чувство юмора, артистизм. (Чаще у женщин…) 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«ППЛЛ» – такое сочетание не часто встречается. Характер приближен к предыдущему, только более мягкий. 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«ПЛПП» – аналитик, с одновременной мягкостью. Привыкает медленно, осторожен в отношениях, терпимость и некоторая холодность. (Чаще у женщин…) 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>
                <a:solidFill>
                  <a:schemeClr val="bg1"/>
                </a:solidFill>
              </a:rPr>
              <a:t>ПЛПЛ» – очень редкое сочетание. Беззащитность, подверженность различным влияниям. (Чаще у женщин…) 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>
                <a:solidFill>
                  <a:schemeClr val="bg1"/>
                </a:solidFill>
              </a:rPr>
              <a:t>ЛППП» – это сочетание встречается часто. Эмоциональность, не достает упорства и настойчивости в решении важных вопросов, подверженность чужим влияниям, хорошая приспособляемость, лёгкое вхождение в контакт, дружелюбие. 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>
                <a:solidFill>
                  <a:schemeClr val="bg1"/>
                </a:solidFill>
              </a:rPr>
              <a:t>ЛППЛ» – более значительная, чем в предыдущем случае, мягкость характера и наивность. 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>
                <a:solidFill>
                  <a:schemeClr val="bg1"/>
                </a:solidFill>
              </a:rPr>
              <a:t>ЛЛПП» – дружелюбие и простота, некоторая разбросанность интересов и склонность к самоанализу. 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99" y="1859280"/>
            <a:ext cx="5799083" cy="4694684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«ЛЛПЛ» – мягкость, простодушие, доверчивость. </a:t>
            </a:r>
            <a:br>
              <a:rPr lang="ru-RU" dirty="0"/>
            </a:br>
            <a:r>
              <a:rPr lang="ru-RU" dirty="0"/>
              <a:t>«ЛЛЛП» – энергичность, эмоциональность, решительность. 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ЛЛЛЛ» (100 % левша) – «</a:t>
            </a:r>
            <a:r>
              <a:rPr lang="ru-RU" dirty="0" err="1"/>
              <a:t>антиконсервативный</a:t>
            </a:r>
            <a:r>
              <a:rPr lang="ru-RU" dirty="0"/>
              <a:t> тип характера». Способность по-новому взглянуть на старое. Сильные эмоции, выраженный индивидуализм до эгоизма, упрямство, иногда доходящее до замкнутости. 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ЛПЛП» – очень сильный тип характера. Но неспособность менять свою точку зрения. А также упорство в достижении поставленных целей и энергичность. 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ЛПЛЛ» – подобие предыдущего типа, только не так неустойчив и склонен к самоанализу. Испытывает некоторые трудности в приобретении друзей. 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ПЛЛП» – характер легкий, умение избегать конфликты, лёгкость же в заведении знакомств и общении, частая смена увлечений.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ПЛЛЛ» – независимость и непостоянство, желание всё делать самому.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у Вас получилось больше букв «П», то доминирует левое полушарие, и наоборот.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038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8083" y="764373"/>
            <a:ext cx="9898117" cy="1695048"/>
          </a:xfrm>
        </p:spPr>
        <p:txBody>
          <a:bodyPr/>
          <a:lstStyle/>
          <a:p>
            <a:pPr algn="ctr"/>
            <a:r>
              <a:rPr lang="ru-RU" dirty="0" smtClean="0"/>
              <a:t>Называй вслух цвет, а не слово!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884" y="2312276"/>
            <a:ext cx="8313682" cy="3895452"/>
          </a:xfrm>
        </p:spPr>
      </p:pic>
    </p:spTree>
    <p:extLst>
      <p:ext uri="{BB962C8B-B14F-4D97-AF65-F5344CB8AC3E}">
        <p14:creationId xmlns:p14="http://schemas.microsoft.com/office/powerpoint/2010/main" val="744237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193925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68022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724" y="764373"/>
            <a:ext cx="10770476" cy="1293028"/>
          </a:xfrm>
        </p:spPr>
        <p:txBody>
          <a:bodyPr/>
          <a:lstStyle/>
          <a:p>
            <a:pPr algn="ctr"/>
            <a:r>
              <a:rPr lang="ru-RU" sz="2400" dirty="0" smtClean="0"/>
              <a:t>ТЕСТ:    </a:t>
            </a:r>
            <a:r>
              <a:rPr lang="ru-RU" dirty="0" smtClean="0"/>
              <a:t>Твой любимый цвет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21" y="1923393"/>
            <a:ext cx="10570779" cy="4294845"/>
          </a:xfrm>
        </p:spPr>
      </p:pic>
    </p:spTree>
    <p:extLst>
      <p:ext uri="{BB962C8B-B14F-4D97-AF65-F5344CB8AC3E}">
        <p14:creationId xmlns:p14="http://schemas.microsoft.com/office/powerpoint/2010/main" val="1938168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255" y="764373"/>
            <a:ext cx="10738945" cy="12930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Выберите свой цвет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305816"/>
              </p:ext>
            </p:extLst>
          </p:nvPr>
        </p:nvGraphicFramePr>
        <p:xfrm>
          <a:off x="685800" y="2193924"/>
          <a:ext cx="10820400" cy="3975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2550">
                  <a:extLst>
                    <a:ext uri="{9D8B030D-6E8A-4147-A177-3AD203B41FA5}">
                      <a16:colId xmlns:a16="http://schemas.microsoft.com/office/drawing/2014/main" val="433949678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521632394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2766724556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1993154070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3418745315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2193181299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1644696584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1344702212"/>
                    </a:ext>
                  </a:extLst>
                </a:gridCol>
              </a:tblGrid>
              <a:tr h="3975647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105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16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ТЫ?»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СИНИЙ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……………………………….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Это цвет спокойствия и умиротворенности. Вероятно, это наиболее широко предпочитаемый цвет. Поскольку это цвет неба, то его обычно связывают с духовным возвышением, его чистотой. Люди, предпочитающие синий цвет, доверчивы и нуждаются в доверии. «Синие» люди стремятся к гармонии, спокойствию, терпению и стойкости, к умиротворенности. Они консервативны, надежны,  обладают ровным характером и прежде чем сказать или сделать что-либо думают дважды</a:t>
            </a:r>
            <a:r>
              <a:rPr lang="ru-RU" dirty="0"/>
              <a:t>.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2065799"/>
              </p:ext>
            </p:extLst>
          </p:nvPr>
        </p:nvGraphicFramePr>
        <p:xfrm>
          <a:off x="346841" y="3132666"/>
          <a:ext cx="5538951" cy="2595472"/>
        </p:xfrm>
        <a:graphic>
          <a:graphicData uri="http://schemas.openxmlformats.org/drawingml/2006/table">
            <a:tbl>
              <a:tblPr firstRow="1" firstCol="1" bandRow="1"/>
              <a:tblGrid>
                <a:gridCol w="1867536">
                  <a:extLst>
                    <a:ext uri="{9D8B030D-6E8A-4147-A177-3AD203B41FA5}">
                      <a16:colId xmlns:a16="http://schemas.microsoft.com/office/drawing/2014/main" val="3823725478"/>
                    </a:ext>
                  </a:extLst>
                </a:gridCol>
                <a:gridCol w="3671415">
                  <a:extLst>
                    <a:ext uri="{9D8B030D-6E8A-4147-A177-3AD203B41FA5}">
                      <a16:colId xmlns:a16="http://schemas.microsoft.com/office/drawing/2014/main" val="780835166"/>
                    </a:ext>
                  </a:extLst>
                </a:gridCol>
              </a:tblGrid>
              <a:tr h="25954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9939" marR="59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9939" marR="59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844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157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ты?»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ЖЕЛТЫЙ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79212623"/>
              </p:ext>
            </p:extLst>
          </p:nvPr>
        </p:nvGraphicFramePr>
        <p:xfrm>
          <a:off x="685800" y="3132137"/>
          <a:ext cx="5311775" cy="2333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775">
                  <a:extLst>
                    <a:ext uri="{9D8B030D-6E8A-4147-A177-3AD203B41FA5}">
                      <a16:colId xmlns:a16="http://schemas.microsoft.com/office/drawing/2014/main" val="698788587"/>
                    </a:ext>
                  </a:extLst>
                </a:gridCol>
              </a:tblGrid>
              <a:tr h="23332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766499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…………………………….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Желтый </a:t>
            </a:r>
            <a:r>
              <a:rPr lang="ru-RU" dirty="0"/>
              <a:t>цвет воспринимается как светящийся и теплый, так как он сильно ассоциируется с солнечным светом. Этот цвет символизирует  спокойствие, интеллигентность, общительность, любопытство, смелость. </a:t>
            </a:r>
          </a:p>
        </p:txBody>
      </p:sp>
    </p:spTree>
    <p:extLst>
      <p:ext uri="{BB962C8B-B14F-4D97-AF65-F5344CB8AC3E}">
        <p14:creationId xmlns:p14="http://schemas.microsoft.com/office/powerpoint/2010/main" val="2161328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ты?»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РОЗОВЫЙ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31815662"/>
              </p:ext>
            </p:extLst>
          </p:nvPr>
        </p:nvGraphicFramePr>
        <p:xfrm>
          <a:off x="685800" y="3132138"/>
          <a:ext cx="5311775" cy="2543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775">
                  <a:extLst>
                    <a:ext uri="{9D8B030D-6E8A-4147-A177-3AD203B41FA5}">
                      <a16:colId xmlns:a16="http://schemas.microsoft.com/office/drawing/2014/main" val="898984999"/>
                    </a:ext>
                  </a:extLst>
                </a:gridCol>
              </a:tblGrid>
              <a:tr h="2543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817168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……………………….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/>
              <a:t>Человек, который предпочитает розовый цвет, всю жизнь пребывает в мире грез и ожиданий чудес. </a:t>
            </a:r>
          </a:p>
        </p:txBody>
      </p:sp>
    </p:spTree>
    <p:extLst>
      <p:ext uri="{BB962C8B-B14F-4D97-AF65-F5344CB8AC3E}">
        <p14:creationId xmlns:p14="http://schemas.microsoft.com/office/powerpoint/2010/main" val="3782315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ты?»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Белый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77288428"/>
              </p:ext>
            </p:extLst>
          </p:nvPr>
        </p:nvGraphicFramePr>
        <p:xfrm>
          <a:off x="685800" y="3132137"/>
          <a:ext cx="5311775" cy="2627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775">
                  <a:extLst>
                    <a:ext uri="{9D8B030D-6E8A-4147-A177-3AD203B41FA5}">
                      <a16:colId xmlns:a16="http://schemas.microsoft.com/office/drawing/2014/main" val="2106676803"/>
                    </a:ext>
                  </a:extLst>
                </a:gridCol>
              </a:tblGrid>
              <a:tr h="26275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637980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………………….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Это синтез всех цветов, поэтому он является идеальным цветом,  «цветом мечты». Белый цвет символизирует чистоту. Те, кто другим тонам предпочитает чистый белый, обычно отличаются аккуратностью во всем, они осторожны и проницательны, критичны и несколько суетливы.</a:t>
            </a:r>
          </a:p>
        </p:txBody>
      </p:sp>
    </p:spTree>
    <p:extLst>
      <p:ext uri="{BB962C8B-B14F-4D97-AF65-F5344CB8AC3E}">
        <p14:creationId xmlns:p14="http://schemas.microsoft.com/office/powerpoint/2010/main" val="2728883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ты?»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Красный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1522516"/>
              </p:ext>
            </p:extLst>
          </p:nvPr>
        </p:nvGraphicFramePr>
        <p:xfrm>
          <a:off x="685800" y="3132137"/>
          <a:ext cx="5311775" cy="2680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775">
                  <a:extLst>
                    <a:ext uri="{9D8B030D-6E8A-4147-A177-3AD203B41FA5}">
                      <a16:colId xmlns:a16="http://schemas.microsoft.com/office/drawing/2014/main" val="1397303373"/>
                    </a:ext>
                  </a:extLst>
                </a:gridCol>
              </a:tblGrid>
              <a:tr h="26800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911400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…………………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Это – стимул ко всякой деятельности, активности во всевозможных сферах. Человек отличается смелостью, силой воли, властностью , вспыльчивостью, общительностью, склонностью к альтруизму.</a:t>
            </a:r>
          </a:p>
        </p:txBody>
      </p:sp>
    </p:spTree>
    <p:extLst>
      <p:ext uri="{BB962C8B-B14F-4D97-AF65-F5344CB8AC3E}">
        <p14:creationId xmlns:p14="http://schemas.microsoft.com/office/powerpoint/2010/main" val="3809275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ты?»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Сиреневый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1649470"/>
              </p:ext>
            </p:extLst>
          </p:nvPr>
        </p:nvGraphicFramePr>
        <p:xfrm>
          <a:off x="685800" y="3132137"/>
          <a:ext cx="5311775" cy="2448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775">
                  <a:extLst>
                    <a:ext uri="{9D8B030D-6E8A-4147-A177-3AD203B41FA5}">
                      <a16:colId xmlns:a16="http://schemas.microsoft.com/office/drawing/2014/main" val="582826082"/>
                    </a:ext>
                  </a:extLst>
                </a:gridCol>
              </a:tblGrid>
              <a:tr h="24488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86175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……………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Люди</a:t>
            </a:r>
            <a:r>
              <a:rPr lang="ru-RU" dirty="0"/>
              <a:t>, любящие цвет лаванды, часто предпочитают его всем другим . Таким людям нравится, когда их считают непохожими на других, они всегда отличаются тонким умом </a:t>
            </a:r>
          </a:p>
        </p:txBody>
      </p:sp>
    </p:spTree>
    <p:extLst>
      <p:ext uri="{BB962C8B-B14F-4D97-AF65-F5344CB8AC3E}">
        <p14:creationId xmlns:p14="http://schemas.microsoft.com/office/powerpoint/2010/main" val="929413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ты?»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Бежевый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07991134"/>
              </p:ext>
            </p:extLst>
          </p:nvPr>
        </p:nvGraphicFramePr>
        <p:xfrm>
          <a:off x="685800" y="3132138"/>
          <a:ext cx="5311775" cy="2364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775">
                  <a:extLst>
                    <a:ext uri="{9D8B030D-6E8A-4147-A177-3AD203B41FA5}">
                      <a16:colId xmlns:a16="http://schemas.microsoft.com/office/drawing/2014/main" val="1454559897"/>
                    </a:ext>
                  </a:extLst>
                </a:gridCol>
              </a:tblGrid>
              <a:tr h="23647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522366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…………………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Цвет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беж нравится душевным людям, которые ценят качество и практичность и стремятся сохранять нейтралитет в сложных ситуациях.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815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ты?»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Зеленый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70366503"/>
              </p:ext>
            </p:extLst>
          </p:nvPr>
        </p:nvGraphicFramePr>
        <p:xfrm>
          <a:off x="682625" y="3384385"/>
          <a:ext cx="5311775" cy="2301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775">
                  <a:extLst>
                    <a:ext uri="{9D8B030D-6E8A-4147-A177-3AD203B41FA5}">
                      <a16:colId xmlns:a16="http://schemas.microsoft.com/office/drawing/2014/main" val="2576902790"/>
                    </a:ext>
                  </a:extLst>
                </a:gridCol>
              </a:tblGrid>
              <a:tr h="23017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496952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…………………..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Цвет природы .зеленные люди  часто оказываются уверенными и уравновешенными по характеру. Они прилежные граждане, заботливые родители, неравнодушные соседи- разборчивые, добрые и щедрые люди.</a:t>
            </a:r>
          </a:p>
        </p:txBody>
      </p:sp>
    </p:spTree>
    <p:extLst>
      <p:ext uri="{BB962C8B-B14F-4D97-AF65-F5344CB8AC3E}">
        <p14:creationId xmlns:p14="http://schemas.microsoft.com/office/powerpoint/2010/main" val="3368377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193925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18268957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62" y="764373"/>
            <a:ext cx="11088414" cy="5583876"/>
          </a:xfrm>
        </p:spPr>
      </p:pic>
    </p:spTree>
    <p:extLst>
      <p:ext uri="{BB962C8B-B14F-4D97-AF65-F5344CB8AC3E}">
        <p14:creationId xmlns:p14="http://schemas.microsoft.com/office/powerpoint/2010/main" val="2701454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89" y="2057401"/>
            <a:ext cx="9412013" cy="4528699"/>
          </a:xfrm>
        </p:spPr>
      </p:pic>
    </p:spTree>
    <p:extLst>
      <p:ext uri="{BB962C8B-B14F-4D97-AF65-F5344CB8AC3E}">
        <p14:creationId xmlns:p14="http://schemas.microsoft.com/office/powerpoint/2010/main" val="13819388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76" y="2193925"/>
            <a:ext cx="9028386" cy="4501165"/>
          </a:xfrm>
        </p:spPr>
      </p:pic>
    </p:spTree>
    <p:extLst>
      <p:ext uri="{BB962C8B-B14F-4D97-AF65-F5344CB8AC3E}">
        <p14:creationId xmlns:p14="http://schemas.microsoft.com/office/powerpoint/2010/main" val="3358356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68" y="613689"/>
            <a:ext cx="10857187" cy="5604550"/>
          </a:xfrm>
        </p:spPr>
      </p:pic>
    </p:spTree>
    <p:extLst>
      <p:ext uri="{BB962C8B-B14F-4D97-AF65-F5344CB8AC3E}">
        <p14:creationId xmlns:p14="http://schemas.microsoft.com/office/powerpoint/2010/main" val="4137524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Спасибо за внимание !!!!!!!!!!!!!!!!!!!!!!!!!!1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08700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953" y="2525001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3631215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193925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10303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193925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132643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876" y="2225457"/>
            <a:ext cx="7614745" cy="4024313"/>
          </a:xfrm>
        </p:spPr>
      </p:pic>
    </p:spTree>
    <p:extLst>
      <p:ext uri="{BB962C8B-B14F-4D97-AF65-F5344CB8AC3E}">
        <p14:creationId xmlns:p14="http://schemas.microsoft.com/office/powerpoint/2010/main" val="134675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2193925"/>
            <a:ext cx="5365750" cy="4024313"/>
          </a:xfrm>
        </p:spPr>
      </p:pic>
    </p:spTree>
    <p:extLst>
      <p:ext uri="{BB962C8B-B14F-4D97-AF65-F5344CB8AC3E}">
        <p14:creationId xmlns:p14="http://schemas.microsoft.com/office/powerpoint/2010/main" val="238904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4" y="2193925"/>
            <a:ext cx="5804447" cy="4024313"/>
          </a:xfrm>
        </p:spPr>
      </p:pic>
    </p:spTree>
    <p:extLst>
      <p:ext uri="{BB962C8B-B14F-4D97-AF65-F5344CB8AC3E}">
        <p14:creationId xmlns:p14="http://schemas.microsoft.com/office/powerpoint/2010/main" val="1147434538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149</TotalTime>
  <Words>447</Words>
  <Application>Microsoft Office PowerPoint</Application>
  <PresentationFormat>Широкоэкранный</PresentationFormat>
  <Paragraphs>66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Century Gothic</vt:lpstr>
      <vt:lpstr>Times New Roman</vt:lpstr>
      <vt:lpstr>След самолета</vt:lpstr>
      <vt:lpstr>«  Ваша судьба в ваших руках, меняйте же себя и вы измените окружающий вас мир»                        де Ларошфуко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Теперь оцените получившийся результат по данной схеме: </vt:lpstr>
      <vt:lpstr>Тест на определение доминирующего полушария: </vt:lpstr>
      <vt:lpstr>Теперь оцените получившийся результат по данной схеме: </vt:lpstr>
      <vt:lpstr>Называй вслух цвет, а не слово!</vt:lpstr>
      <vt:lpstr>ТЕСТ:    Твой любимый цвет </vt:lpstr>
      <vt:lpstr>Выберите свой цвет </vt:lpstr>
      <vt:lpstr>«КТО ТЫ?»</vt:lpstr>
      <vt:lpstr>«Кто ты?»</vt:lpstr>
      <vt:lpstr>«Кто ты?»</vt:lpstr>
      <vt:lpstr>«Кто ты?»</vt:lpstr>
      <vt:lpstr>«Кто ты?»</vt:lpstr>
      <vt:lpstr>«Кто ты?»</vt:lpstr>
      <vt:lpstr>«Кто ты?»</vt:lpstr>
      <vt:lpstr>«Кто ты?»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КТО ТЫ?</dc:title>
  <dc:creator>003</dc:creator>
  <cp:lastModifiedBy>007</cp:lastModifiedBy>
  <cp:revision>16</cp:revision>
  <dcterms:created xsi:type="dcterms:W3CDTF">2017-08-27T14:58:15Z</dcterms:created>
  <dcterms:modified xsi:type="dcterms:W3CDTF">2017-09-12T13:55:09Z</dcterms:modified>
</cp:coreProperties>
</file>